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58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966" autoAdjust="0"/>
  </p:normalViewPr>
  <p:slideViewPr>
    <p:cSldViewPr snapToGrid="0" snapToObjects="1">
      <p:cViewPr varScale="1">
        <p:scale>
          <a:sx n="100" d="100"/>
          <a:sy n="100" d="100"/>
        </p:scale>
        <p:origin x="-1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03/04/17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03/04/17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03/04/17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03/04/17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03/04/17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03/04/17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03/04/17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03/04/17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03/04/17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03/04/17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03/04/17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03/04/17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PaintyPaint 1"/>
                <a:cs typeface="PaintyPaint 1"/>
              </a:rPr>
              <a:t>Surabhi Dashputra</a:t>
            </a:r>
            <a:endParaRPr lang="en-US" sz="10000" dirty="0">
              <a:latin typeface="PaintyPaint 1"/>
              <a:cs typeface="PaintyPaint 1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Dancing Script"/>
                <a:cs typeface="Dancing Script"/>
              </a:rPr>
              <a:t>Singer | Performer | Lyricist</a:t>
            </a:r>
            <a:endParaRPr lang="en-US" dirty="0">
              <a:latin typeface="Dancing Script"/>
              <a:cs typeface="Dancing Script"/>
            </a:endParaRPr>
          </a:p>
        </p:txBody>
      </p:sp>
    </p:spTree>
    <p:extLst>
      <p:ext uri="{BB962C8B-B14F-4D97-AF65-F5344CB8AC3E}">
        <p14:creationId xmlns:p14="http://schemas.microsoft.com/office/powerpoint/2010/main" val="668555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rabhi Dashputra SDP 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9144000" cy="659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29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obility Casual - DGL"/>
                <a:cs typeface="Nobility Casual - DGL"/>
              </a:rPr>
              <a:t>Work Profile</a:t>
            </a:r>
            <a:endParaRPr lang="en-US" dirty="0">
              <a:latin typeface="Nobility Casual - DGL"/>
              <a:cs typeface="Nobility Casual - DG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730" y="1600200"/>
            <a:ext cx="8723844" cy="4525963"/>
          </a:xfrm>
        </p:spPr>
        <p:txBody>
          <a:bodyPr/>
          <a:lstStyle/>
          <a:p>
            <a:r>
              <a:rPr lang="en-US" dirty="0">
                <a:latin typeface="Nobility Casual - DGL"/>
                <a:cs typeface="Nobility Casual - DGL"/>
              </a:rPr>
              <a:t>POW </a:t>
            </a:r>
            <a:r>
              <a:rPr lang="en-US" dirty="0" err="1">
                <a:latin typeface="Nobility Casual - DGL"/>
                <a:cs typeface="Nobility Casual - DGL"/>
              </a:rPr>
              <a:t>Bandi</a:t>
            </a:r>
            <a:r>
              <a:rPr lang="en-US" dirty="0">
                <a:latin typeface="Nobility Casual - DGL"/>
                <a:cs typeface="Nobility Casual - DGL"/>
              </a:rPr>
              <a:t> </a:t>
            </a:r>
            <a:r>
              <a:rPr lang="en-US" dirty="0" err="1">
                <a:latin typeface="Nobility Casual - DGL"/>
                <a:cs typeface="Nobility Casual - DGL"/>
              </a:rPr>
              <a:t>Yuddh</a:t>
            </a:r>
            <a:r>
              <a:rPr lang="en-US" dirty="0">
                <a:latin typeface="Nobility Casual - DGL"/>
                <a:cs typeface="Nobility Casual - DGL"/>
              </a:rPr>
              <a:t> </a:t>
            </a:r>
            <a:r>
              <a:rPr lang="en-US" dirty="0" err="1" smtClean="0">
                <a:latin typeface="Nobility Casual - DGL"/>
                <a:cs typeface="Nobility Casual - DGL"/>
              </a:rPr>
              <a:t>Ke</a:t>
            </a:r>
            <a:r>
              <a:rPr lang="en-US" dirty="0" smtClean="0">
                <a:latin typeface="Nobility Casual - DGL"/>
                <a:cs typeface="Nobility Casual - DGL"/>
              </a:rPr>
              <a:t> </a:t>
            </a:r>
            <a:r>
              <a:rPr lang="mr-IN" dirty="0" smtClean="0">
                <a:latin typeface="Nobility Casual - DGL"/>
                <a:cs typeface="Nobility Casual - DGL"/>
              </a:rPr>
              <a:t>–</a:t>
            </a:r>
            <a:r>
              <a:rPr lang="en-US" dirty="0" smtClean="0">
                <a:latin typeface="Nobility Casual - DGL"/>
                <a:cs typeface="Nobility Casual - DGL"/>
              </a:rPr>
              <a:t> </a:t>
            </a:r>
            <a:r>
              <a:rPr lang="en-US" sz="3000" dirty="0" smtClean="0">
                <a:latin typeface="Nobility Casual - DGL"/>
                <a:cs typeface="Nobility Casual - DGL"/>
              </a:rPr>
              <a:t>Star Plus Series</a:t>
            </a:r>
          </a:p>
          <a:p>
            <a:r>
              <a:rPr lang="en-US" sz="3000" dirty="0" err="1" smtClean="0">
                <a:latin typeface="Nobility Casual - DGL"/>
                <a:cs typeface="Nobility Casual - DGL"/>
              </a:rPr>
              <a:t>Jindua</a:t>
            </a:r>
            <a:r>
              <a:rPr lang="en-US" sz="3000" dirty="0" smtClean="0">
                <a:latin typeface="Nobility Casual - DGL"/>
                <a:cs typeface="Nobility Casual - DGL"/>
              </a:rPr>
              <a:t> </a:t>
            </a:r>
            <a:r>
              <a:rPr lang="mr-IN" sz="3000" dirty="0" smtClean="0">
                <a:latin typeface="Nobility Casual - DGL"/>
                <a:cs typeface="Nobility Casual - DGL"/>
              </a:rPr>
              <a:t>–</a:t>
            </a:r>
            <a:r>
              <a:rPr lang="en-US" sz="3000" dirty="0" smtClean="0">
                <a:latin typeface="Nobility Casual - DGL"/>
                <a:cs typeface="Nobility Casual - DGL"/>
              </a:rPr>
              <a:t> Punjabi Movie</a:t>
            </a:r>
            <a:endParaRPr lang="en-US" sz="3000" dirty="0">
              <a:latin typeface="Nobility Casual - DGL"/>
              <a:cs typeface="Nobility Casual - DGL"/>
            </a:endParaRPr>
          </a:p>
          <a:p>
            <a:r>
              <a:rPr lang="en-US" dirty="0" smtClean="0">
                <a:latin typeface="Nobility Casual - DGL"/>
                <a:cs typeface="Nobility Casual - DGL"/>
              </a:rPr>
              <a:t>Titoo MBA </a:t>
            </a:r>
            <a:r>
              <a:rPr lang="mr-IN" dirty="0" smtClean="0">
                <a:latin typeface="Nobility Casual - DGL"/>
                <a:cs typeface="Nobility Casual - DGL"/>
              </a:rPr>
              <a:t>–</a:t>
            </a:r>
            <a:r>
              <a:rPr lang="en-US" dirty="0" smtClean="0">
                <a:latin typeface="Nobility Casual - DGL"/>
                <a:cs typeface="Nobility Casual - DGL"/>
              </a:rPr>
              <a:t> Bollywood Movie</a:t>
            </a:r>
          </a:p>
          <a:p>
            <a:r>
              <a:rPr lang="en-US" dirty="0" err="1" smtClean="0">
                <a:latin typeface="Nobility Casual - DGL"/>
                <a:cs typeface="Nobility Casual - DGL"/>
              </a:rPr>
              <a:t>Calapor</a:t>
            </a:r>
            <a:r>
              <a:rPr lang="en-US" dirty="0" smtClean="0">
                <a:latin typeface="Nobility Casual - DGL"/>
                <a:cs typeface="Nobility Casual - DGL"/>
              </a:rPr>
              <a:t> </a:t>
            </a:r>
            <a:r>
              <a:rPr lang="mr-IN" dirty="0" smtClean="0">
                <a:latin typeface="Nobility Casual - DGL"/>
                <a:cs typeface="Nobility Casual - DGL"/>
              </a:rPr>
              <a:t>–</a:t>
            </a:r>
            <a:r>
              <a:rPr lang="en-US" dirty="0" smtClean="0">
                <a:latin typeface="Nobility Casual - DGL"/>
                <a:cs typeface="Nobility Casual - DGL"/>
              </a:rPr>
              <a:t> Bollywood Movie</a:t>
            </a:r>
          </a:p>
          <a:p>
            <a:r>
              <a:rPr lang="en-US" dirty="0" err="1" smtClean="0">
                <a:latin typeface="Nobility Casual - DGL"/>
                <a:cs typeface="Nobility Casual - DGL"/>
              </a:rPr>
              <a:t>Chudail</a:t>
            </a:r>
            <a:r>
              <a:rPr lang="en-US" dirty="0" smtClean="0">
                <a:latin typeface="Nobility Casual - DGL"/>
                <a:cs typeface="Nobility Casual - DGL"/>
              </a:rPr>
              <a:t> </a:t>
            </a:r>
            <a:r>
              <a:rPr lang="mr-IN" dirty="0" smtClean="0">
                <a:latin typeface="Nobility Casual - DGL"/>
                <a:cs typeface="Nobility Casual - DGL"/>
              </a:rPr>
              <a:t>–</a:t>
            </a:r>
            <a:r>
              <a:rPr lang="en-US" dirty="0" smtClean="0">
                <a:latin typeface="Nobility Casual - DGL"/>
                <a:cs typeface="Nobility Casual - DGL"/>
              </a:rPr>
              <a:t> </a:t>
            </a:r>
            <a:r>
              <a:rPr lang="en-US" dirty="0">
                <a:latin typeface="Nobility Casual - DGL"/>
                <a:cs typeface="Nobility Casual - DGL"/>
              </a:rPr>
              <a:t>Bollywood </a:t>
            </a:r>
            <a:r>
              <a:rPr lang="en-US" dirty="0" smtClean="0">
                <a:latin typeface="Nobility Casual - DGL"/>
                <a:cs typeface="Nobility Casual - DGL"/>
              </a:rPr>
              <a:t>Movie</a:t>
            </a:r>
          </a:p>
          <a:p>
            <a:r>
              <a:rPr lang="en-US" dirty="0" err="1" smtClean="0">
                <a:latin typeface="Nobility Casual - DGL"/>
                <a:cs typeface="Nobility Casual - DGL"/>
              </a:rPr>
              <a:t>Dedh</a:t>
            </a:r>
            <a:r>
              <a:rPr lang="en-US" dirty="0" smtClean="0">
                <a:latin typeface="Nobility Casual - DGL"/>
                <a:cs typeface="Nobility Casual - DGL"/>
              </a:rPr>
              <a:t> </a:t>
            </a:r>
            <a:r>
              <a:rPr lang="en-US" dirty="0" err="1" smtClean="0">
                <a:latin typeface="Nobility Casual - DGL"/>
                <a:cs typeface="Nobility Casual - DGL"/>
              </a:rPr>
              <a:t>Ishqiya</a:t>
            </a:r>
            <a:r>
              <a:rPr lang="en-US" dirty="0" smtClean="0">
                <a:latin typeface="Nobility Casual - DGL"/>
                <a:cs typeface="Nobility Casual - DGL"/>
              </a:rPr>
              <a:t> </a:t>
            </a:r>
            <a:r>
              <a:rPr lang="mr-IN" dirty="0" smtClean="0">
                <a:latin typeface="Nobility Casual - DGL"/>
                <a:cs typeface="Nobility Casual - DGL"/>
              </a:rPr>
              <a:t>–</a:t>
            </a:r>
            <a:r>
              <a:rPr lang="en-US" dirty="0" smtClean="0">
                <a:latin typeface="Nobility Casual - DGL"/>
                <a:cs typeface="Nobility Casual - DGL"/>
              </a:rPr>
              <a:t> Bollywood Movie</a:t>
            </a:r>
          </a:p>
          <a:p>
            <a:endParaRPr lang="en-US" dirty="0">
              <a:latin typeface="Nobility Casual - DGL"/>
              <a:cs typeface="Nobility Casual - DGL"/>
            </a:endParaRPr>
          </a:p>
        </p:txBody>
      </p:sp>
    </p:spTree>
    <p:extLst>
      <p:ext uri="{BB962C8B-B14F-4D97-AF65-F5344CB8AC3E}">
        <p14:creationId xmlns:p14="http://schemas.microsoft.com/office/powerpoint/2010/main" val="127156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urabhi Dashputra SDP 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3" y="0"/>
            <a:ext cx="4510088" cy="6858000"/>
          </a:xfrm>
          <a:prstGeom prst="rect">
            <a:avLst/>
          </a:prstGeom>
        </p:spPr>
      </p:pic>
      <p:pic>
        <p:nvPicPr>
          <p:cNvPr id="7" name="Picture 6" descr="Surabhi Dashputra SDP 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99" y="0"/>
            <a:ext cx="4488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46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obility Casual - DGL"/>
                <a:cs typeface="Nobility Casual - DGL"/>
              </a:rPr>
              <a:t>Jingles</a:t>
            </a:r>
            <a:endParaRPr lang="en-US" dirty="0">
              <a:latin typeface="Nobility Casual - DGL"/>
              <a:cs typeface="Nobility Casual - DG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06" y="1600200"/>
            <a:ext cx="4122818" cy="4525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latin typeface="Nobility Casual - DGL"/>
                <a:cs typeface="Nobility Casual - DGL"/>
              </a:rPr>
              <a:t>Sung:</a:t>
            </a:r>
          </a:p>
          <a:p>
            <a:r>
              <a:rPr lang="en-US" dirty="0" smtClean="0">
                <a:latin typeface="Nobility Casual - DGL"/>
                <a:cs typeface="Nobility Casual - DGL"/>
              </a:rPr>
              <a:t>Dettol</a:t>
            </a:r>
          </a:p>
          <a:p>
            <a:r>
              <a:rPr lang="en-US" dirty="0" smtClean="0">
                <a:latin typeface="Nobility Casual - DGL"/>
                <a:cs typeface="Nobility Casual - DGL"/>
              </a:rPr>
              <a:t>Anchor Soap</a:t>
            </a:r>
          </a:p>
          <a:p>
            <a:r>
              <a:rPr lang="en-US" dirty="0" err="1" smtClean="0">
                <a:latin typeface="Nobility Casual - DGL"/>
                <a:cs typeface="Nobility Casual - DGL"/>
              </a:rPr>
              <a:t>Ghadi</a:t>
            </a:r>
            <a:endParaRPr lang="en-US" dirty="0" smtClean="0">
              <a:latin typeface="Nobility Casual - DGL"/>
              <a:cs typeface="Nobility Casual - DGL"/>
            </a:endParaRPr>
          </a:p>
          <a:p>
            <a:r>
              <a:rPr lang="en-US" dirty="0" smtClean="0">
                <a:latin typeface="Nobility Casual - DGL"/>
                <a:cs typeface="Nobility Casual - DGL"/>
              </a:rPr>
              <a:t>Marvel Tea</a:t>
            </a:r>
          </a:p>
          <a:p>
            <a:r>
              <a:rPr lang="en-US" dirty="0" err="1" smtClean="0">
                <a:latin typeface="Nobility Casual - DGL"/>
                <a:cs typeface="Nobility Casual - DGL"/>
              </a:rPr>
              <a:t>Ayur</a:t>
            </a:r>
            <a:endParaRPr lang="en-US" dirty="0" smtClean="0">
              <a:latin typeface="Nobility Casual - DGL"/>
              <a:cs typeface="Nobility Casual - DGL"/>
            </a:endParaRPr>
          </a:p>
          <a:p>
            <a:endParaRPr lang="en-US" dirty="0">
              <a:latin typeface="Nobility Casual - DGL"/>
              <a:cs typeface="Nobility Casual - DGL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20795" y="1600200"/>
            <a:ext cx="470510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u="sng" dirty="0" smtClean="0">
                <a:latin typeface="Nobility Casual - DGL"/>
                <a:cs typeface="Nobility Casual - DGL"/>
              </a:rPr>
              <a:t>Penned:</a:t>
            </a:r>
          </a:p>
          <a:p>
            <a:r>
              <a:rPr lang="en-US" dirty="0" smtClean="0">
                <a:latin typeface="Nobility Casual - DGL"/>
                <a:cs typeface="Nobility Casual - DGL"/>
              </a:rPr>
              <a:t>Make My Trip</a:t>
            </a:r>
          </a:p>
          <a:p>
            <a:r>
              <a:rPr lang="en-US" dirty="0" smtClean="0">
                <a:latin typeface="Nobility Casual - DGL"/>
                <a:cs typeface="Nobility Casual - DGL"/>
              </a:rPr>
              <a:t>Officers Choice Blue</a:t>
            </a:r>
          </a:p>
          <a:p>
            <a:r>
              <a:rPr lang="en-US" dirty="0" smtClean="0">
                <a:latin typeface="Nobility Casual - DGL"/>
                <a:cs typeface="Nobility Casual - DGL"/>
              </a:rPr>
              <a:t>Marvel Tea</a:t>
            </a:r>
          </a:p>
          <a:p>
            <a:r>
              <a:rPr lang="en-US" dirty="0" smtClean="0">
                <a:latin typeface="Nobility Casual - DGL"/>
                <a:cs typeface="Nobility Casual - DGL"/>
              </a:rPr>
              <a:t>Lovely Sweets</a:t>
            </a:r>
          </a:p>
          <a:p>
            <a:r>
              <a:rPr lang="en-US" dirty="0" smtClean="0">
                <a:latin typeface="Nobility Casual - DGL"/>
                <a:cs typeface="Nobility Casual - DGL"/>
              </a:rPr>
              <a:t>UMPL</a:t>
            </a:r>
            <a:endParaRPr lang="en-US" dirty="0">
              <a:latin typeface="Nobility Casual - DGL"/>
              <a:cs typeface="Nobility Casual - DGL"/>
            </a:endParaRPr>
          </a:p>
        </p:txBody>
      </p:sp>
    </p:spTree>
    <p:extLst>
      <p:ext uri="{BB962C8B-B14F-4D97-AF65-F5344CB8AC3E}">
        <p14:creationId xmlns:p14="http://schemas.microsoft.com/office/powerpoint/2010/main" val="2474053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rabhi Dashputra SDP 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9"/>
          <a:stretch/>
        </p:blipFill>
        <p:spPr>
          <a:xfrm flipH="1">
            <a:off x="0" y="-16008"/>
            <a:ext cx="4002703" cy="6874008"/>
          </a:xfrm>
          <a:prstGeom prst="rect">
            <a:avLst/>
          </a:prstGeom>
        </p:spPr>
      </p:pic>
      <p:pic>
        <p:nvPicPr>
          <p:cNvPr id="4" name="Picture 3" descr="Surabhi Dashputra SDP 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88"/>
          <a:stretch/>
        </p:blipFill>
        <p:spPr>
          <a:xfrm flipH="1">
            <a:off x="2476031" y="0"/>
            <a:ext cx="6667967" cy="6874008"/>
          </a:xfrm>
          <a:prstGeom prst="rect">
            <a:avLst/>
          </a:prstGeom>
        </p:spPr>
      </p:pic>
      <p:pic>
        <p:nvPicPr>
          <p:cNvPr id="5" name="Picture 4" descr="facebook-logo-gif-transparent-facebook-gif-viewing-gallery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7" t="5356" r="13904" b="4940"/>
          <a:stretch/>
        </p:blipFill>
        <p:spPr>
          <a:xfrm>
            <a:off x="3585754" y="1161392"/>
            <a:ext cx="833897" cy="826909"/>
          </a:xfrm>
          <a:prstGeom prst="rect">
            <a:avLst/>
          </a:prstGeom>
        </p:spPr>
      </p:pic>
      <p:pic>
        <p:nvPicPr>
          <p:cNvPr id="6" name="Picture 5" descr="Twitter_bird_logo_2012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554" y="3040173"/>
            <a:ext cx="846097" cy="687884"/>
          </a:xfrm>
          <a:prstGeom prst="rect">
            <a:avLst/>
          </a:prstGeom>
        </p:spPr>
      </p:pic>
      <p:pic>
        <p:nvPicPr>
          <p:cNvPr id="7" name="Picture 6" descr="instagram-Logo-PNG-Transparent-Background-download-768x76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554" y="4784737"/>
            <a:ext cx="816161" cy="8161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58137" y="1275773"/>
            <a:ext cx="46858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latin typeface="Nobility Casual - DGL"/>
                <a:cs typeface="Nobility Casual - DGL"/>
              </a:rPr>
              <a:t>@</a:t>
            </a:r>
            <a:r>
              <a:rPr lang="en-US" sz="3000" dirty="0" err="1">
                <a:latin typeface="Nobility Casual - DGL"/>
                <a:cs typeface="Nobility Casual - DGL"/>
              </a:rPr>
              <a:t>ItsSurabhiDashputra</a:t>
            </a:r>
            <a:endParaRPr lang="en-US" sz="3000" dirty="0"/>
          </a:p>
        </p:txBody>
      </p:sp>
      <p:sp>
        <p:nvSpPr>
          <p:cNvPr id="9" name="Rectangle 8"/>
          <p:cNvSpPr/>
          <p:nvPr/>
        </p:nvSpPr>
        <p:spPr>
          <a:xfrm>
            <a:off x="4458139" y="3109919"/>
            <a:ext cx="46858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latin typeface="Nobility Casual - DGL"/>
                <a:cs typeface="Nobility Casual - DGL"/>
              </a:rPr>
              <a:t>@</a:t>
            </a:r>
            <a:r>
              <a:rPr lang="en-US" sz="3000" dirty="0" err="1" smtClean="0">
                <a:latin typeface="Nobility Casual - DGL"/>
                <a:cs typeface="Nobility Casual - DGL"/>
              </a:rPr>
              <a:t>surabhimusic</a:t>
            </a:r>
            <a:endParaRPr lang="en-US" sz="3000" dirty="0"/>
          </a:p>
        </p:txBody>
      </p:sp>
      <p:sp>
        <p:nvSpPr>
          <p:cNvPr id="10" name="Rectangle 9"/>
          <p:cNvSpPr/>
          <p:nvPr/>
        </p:nvSpPr>
        <p:spPr>
          <a:xfrm>
            <a:off x="4458141" y="4944065"/>
            <a:ext cx="46858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latin typeface="Nobility Casual - DGL"/>
                <a:cs typeface="Nobility Casual - DGL"/>
              </a:rPr>
              <a:t>@</a:t>
            </a:r>
            <a:r>
              <a:rPr lang="en-US" sz="3000" dirty="0" err="1">
                <a:latin typeface="Nobility Casual - DGL"/>
                <a:cs typeface="Nobility Casual - DGL"/>
              </a:rPr>
              <a:t>ItsSurabhiDashputra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38355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669</TotalTime>
  <Words>68</Words>
  <Application>Microsoft Macintosh PowerPoint</Application>
  <PresentationFormat>On-screen Show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 Black </vt:lpstr>
      <vt:lpstr>Surabhi Dashputra</vt:lpstr>
      <vt:lpstr>PowerPoint Presentation</vt:lpstr>
      <vt:lpstr>Work Profile</vt:lpstr>
      <vt:lpstr>PowerPoint Presentation</vt:lpstr>
      <vt:lpstr>Jingles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Surabhi Dashputra</dc:title>
  <dc:creator>Forum Vaghela</dc:creator>
  <cp:lastModifiedBy>Forum Vaghela</cp:lastModifiedBy>
  <cp:revision>15</cp:revision>
  <dcterms:created xsi:type="dcterms:W3CDTF">2017-03-01T18:25:28Z</dcterms:created>
  <dcterms:modified xsi:type="dcterms:W3CDTF">2017-04-03T23:56:34Z</dcterms:modified>
</cp:coreProperties>
</file>